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90" r:id="rId5"/>
    <p:sldId id="291" r:id="rId6"/>
    <p:sldId id="292" r:id="rId7"/>
    <p:sldId id="293" r:id="rId8"/>
    <p:sldId id="297" r:id="rId9"/>
    <p:sldId id="296" r:id="rId10"/>
    <p:sldId id="298" r:id="rId11"/>
    <p:sldId id="295" r:id="rId12"/>
    <p:sldId id="299" r:id="rId13"/>
    <p:sldId id="300" r:id="rId14"/>
    <p:sldId id="301" r:id="rId15"/>
    <p:sldId id="303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FC5AC-C93F-44BF-8E47-5E054B00BC46}" v="12" dt="2023-10-11T11:31:45.698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0" autoAdjust="0"/>
    <p:restoredTop sz="95934" autoAdjust="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308F39-D93A-4756-A866-21281A0C45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EF384A-519F-416A-8297-B76185DD7F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E1D90-EDE2-4B0F-92DB-1B1652DE362C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595E3-CF89-4F2B-8D0C-DADF4448B6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F38EB-0EFF-49A0-B4FD-F080E31272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6339A-6F97-4602-9BF0-B1EC057BC4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71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39F45-10EA-419C-BFF8-3FC221C450AF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87097-59DF-45B6-ADA2-466050DA5B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8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00216" y="0"/>
            <a:ext cx="5248656" cy="6217920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A9D80-DD72-EF6B-E6FE-EAA6836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937760"/>
            <a:ext cx="2093976" cy="1298448"/>
          </a:xfrm>
        </p:spPr>
        <p:txBody>
          <a:bodyPr lIns="0" tIns="0" rIns="0" bIns="0"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9232" y="4937760"/>
            <a:ext cx="2706624" cy="129844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5F8675-1582-30A9-9D08-1AF3BF61F0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1188720"/>
            <a:ext cx="5193792" cy="3708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0000" cap="all" spc="-3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5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928" y="640080"/>
            <a:ext cx="5303520" cy="6217920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A9D80-DD72-EF6B-E6FE-EAA6836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104" y="4937760"/>
            <a:ext cx="2093976" cy="1298448"/>
          </a:xfrm>
        </p:spPr>
        <p:txBody>
          <a:bodyPr lIns="0" tIns="0" rIns="0" bIns="0">
            <a:noAutofit/>
          </a:bodyPr>
          <a:lstStyle>
            <a:lvl1pPr>
              <a:defRPr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7112" y="4937760"/>
            <a:ext cx="2706624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3B75-A06C-5C5C-4C50-E61772F279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BELLOWS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FB22-D75A-A5A5-74E7-4A55296E2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4D750CA-DB49-8A92-5B0C-C8FF2C2E78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47104" y="1170432"/>
            <a:ext cx="5056632" cy="3017520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80B1C9-F8A5-5477-CDE7-7B363A796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3680" y="4197096"/>
            <a:ext cx="5020056" cy="576072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0181F24-18F5-3980-2B21-DA0FD79D0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1" cap="all" spc="2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84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7104" y="640080"/>
            <a:ext cx="5056632" cy="5312664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3824" y="1188720"/>
            <a:ext cx="2706624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3B75-A06C-5C5C-4C50-E61772F279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BELLOWS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FB22-D75A-A5A5-74E7-4A55296E2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4D750CA-DB49-8A92-5B0C-C8FF2C2E78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928" y="2715768"/>
            <a:ext cx="5303520" cy="3236976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80B1C9-F8A5-5477-CDE7-7B363A796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7104" y="5952744"/>
            <a:ext cx="5020056" cy="576072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4825FF-75DF-B767-41D6-190E8306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88720"/>
            <a:ext cx="2093976" cy="1298448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D2EB63-3FA1-F6BD-7216-9C7349C745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216" y="5952744"/>
            <a:ext cx="5020056" cy="576072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8C864C-76E7-4890-99C4-640B97F3A9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1" cap="all" spc="2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46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928" y="640080"/>
            <a:ext cx="5303520" cy="6217920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A9D80-DD72-EF6B-E6FE-EAA6836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104" y="1188720"/>
            <a:ext cx="2093976" cy="1298448"/>
          </a:xfrm>
        </p:spPr>
        <p:txBody>
          <a:bodyPr lIns="0" tIns="0" rIns="0" bIns="0">
            <a:noAutofit/>
          </a:bodyPr>
          <a:lstStyle>
            <a:lvl1pPr>
              <a:defRPr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7112" y="1188720"/>
            <a:ext cx="2706624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3B75-A06C-5C5C-4C50-E61772F279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BELLOWS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FB22-D75A-A5A5-74E7-4A55296E2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4D750CA-DB49-8A92-5B0C-C8FF2C2E78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28816" y="2715768"/>
            <a:ext cx="5056632" cy="3236976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80B1C9-F8A5-5477-CDE7-7B363A796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7104" y="5952744"/>
            <a:ext cx="5020056" cy="576072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C3B4514-6A17-D389-614B-340D1A9079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1" cap="all" spc="2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216" y="3337560"/>
            <a:ext cx="5285232" cy="2807208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A9D80-DD72-EF6B-E6FE-EAA6836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544" y="4453128"/>
            <a:ext cx="2093976" cy="129844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89720" y="4946904"/>
            <a:ext cx="2334105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3B75-A06C-5C5C-4C50-E61772F279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BELLOWS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FB22-D75A-A5A5-74E7-4A55296E2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4D750CA-DB49-8A92-5B0C-C8FF2C2E78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28816" y="640080"/>
            <a:ext cx="5074920" cy="3529584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9614E7-93A1-2EB2-7071-933EE3A54A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8544" y="4946904"/>
            <a:ext cx="2334105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76086A-3AF1-608C-086C-138611854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1" cap="all" spc="2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D1DC7F-1344-6694-B14E-E18059A8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2075688"/>
            <a:ext cx="5193792" cy="877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0000" cap="all" spc="-3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Artists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72C54D8-A575-84F5-CA8F-E01CC873C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5216" y="1088136"/>
            <a:ext cx="2926080" cy="877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0000" b="0" i="1" cap="all" spc="-300" baseline="0">
                <a:solidFill>
                  <a:schemeClr val="accent2"/>
                </a:solidFill>
                <a:latin typeface="Sagona ExtraLight" panose="02020303050505020204" pitchFamily="18" charset="0"/>
              </a:defRPr>
            </a:lvl1pPr>
          </a:lstStyle>
          <a:p>
            <a:pPr lvl="0"/>
            <a:r>
              <a:rPr lang="en-US" dirty="0"/>
              <a:t>The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5B7EF69-EFB1-1D6F-B544-4912FBE511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89720" y="4453128"/>
            <a:ext cx="2334105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8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34840" y="2715768"/>
            <a:ext cx="3291840" cy="3236976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4840" y="1188720"/>
            <a:ext cx="7141464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3B75-A06C-5C5C-4C50-E61772F279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BELLOWS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FB22-D75A-A5A5-74E7-4A55296E2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4D750CA-DB49-8A92-5B0C-C8FF2C2E78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928" y="2715768"/>
            <a:ext cx="3291840" cy="3236976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80B1C9-F8A5-5477-CDE7-7B363A796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4840" y="5952744"/>
            <a:ext cx="3291840" cy="57607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4825FF-75DF-B767-41D6-190E8306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88720"/>
            <a:ext cx="2093976" cy="1298448"/>
          </a:xfrm>
        </p:spPr>
        <p:txBody>
          <a:bodyPr lIns="0" tIns="0" rIns="0" bIns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D2EB63-3FA1-F6BD-7216-9C7349C745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216" y="5952744"/>
            <a:ext cx="3291840" cy="57607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27">
            <a:extLst>
              <a:ext uri="{FF2B5EF4-FFF2-40B4-BE49-F238E27FC236}">
                <a16:creationId xmlns:a16="http://schemas.microsoft.com/office/drawing/2014/main" id="{D30076CD-1679-39AC-6932-44F6D0FC02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84464" y="2715768"/>
            <a:ext cx="3291840" cy="3236976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EA4428-5EBF-5246-98E3-C429779302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464" y="5952744"/>
            <a:ext cx="3291840" cy="57607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F4CC1B-CBCF-08D8-98A8-92C6CFC952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1" cap="all" spc="20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91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928" y="640080"/>
            <a:ext cx="5303520" cy="6217920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A9D80-DD72-EF6B-E6FE-EAA6836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84" y="4910328"/>
            <a:ext cx="2093976" cy="1298448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87A2B4C-7BEE-2994-9503-291B1FCA1C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8816" y="2157984"/>
            <a:ext cx="5193792" cy="877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0000" cap="all" spc="-3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8CFA9F-DE3A-01BF-5671-7C3D9C10D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8816" y="3182112"/>
            <a:ext cx="2926080" cy="877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0000" b="0" i="1" cap="all" spc="-300" baseline="0">
                <a:solidFill>
                  <a:schemeClr val="accent2"/>
                </a:solidFill>
                <a:latin typeface="Sagona ExtraLight" panose="02020303050505020204" pitchFamily="18" charset="0"/>
              </a:defRPr>
            </a:lvl1pPr>
          </a:lstStyle>
          <a:p>
            <a:pPr lvl="0"/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28891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6C18B-AA48-4FCE-BAAD-5DBC12C0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188720"/>
            <a:ext cx="2093976" cy="1298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1FB66-62D3-4BB2-80D7-052576C61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2286" y="1188719"/>
            <a:ext cx="8461513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07FA1D3-9EB2-469D-8E61-4D74D69E3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C283F-D9F5-0E17-1CF5-6D5266ABC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216" y="182880"/>
            <a:ext cx="2432304" cy="356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cap="all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BELLOWS 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E8875-6BEB-943A-C191-A85D7BE82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1432" y="182880"/>
            <a:ext cx="2432304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711B4F-C250-E722-E5CC-7530382FAA85}"/>
              </a:ext>
            </a:extLst>
          </p:cNvPr>
          <p:cNvCxnSpPr/>
          <p:nvPr userDrawn="1"/>
        </p:nvCxnSpPr>
        <p:spPr>
          <a:xfrm>
            <a:off x="0" y="640078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27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6" r:id="rId5"/>
    <p:sldLayoutId id="2147483675" r:id="rId6"/>
    <p:sldLayoutId id="214748367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B06E92-4B42-895A-541E-C863D358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669280"/>
            <a:ext cx="4816823" cy="11887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  <a:br>
              <a:rPr lang="en-US" dirty="0">
                <a:solidFill>
                  <a:srgbClr val="336600"/>
                </a:solidFill>
              </a:rPr>
            </a:br>
            <a:br>
              <a:rPr lang="en-US" dirty="0">
                <a:solidFill>
                  <a:srgbClr val="336600"/>
                </a:solidFill>
              </a:rPr>
            </a:br>
            <a:b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C85A66-57E3-D5B6-6901-EEC92CA8D4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1188720"/>
            <a:ext cx="5193792" cy="2891667"/>
          </a:xfrm>
        </p:spPr>
        <p:txBody>
          <a:bodyPr/>
          <a:lstStyle/>
          <a:p>
            <a:r>
              <a:rPr lang="en-US" sz="6600" b="0" dirty="0">
                <a:solidFill>
                  <a:schemeClr val="tx1"/>
                </a:solidFill>
              </a:rPr>
              <a:t>COMPOSERS</a:t>
            </a:r>
          </a:p>
          <a:p>
            <a:r>
              <a:rPr lang="en-US" sz="6600" b="0" dirty="0">
                <a:solidFill>
                  <a:schemeClr val="tx1"/>
                </a:solidFill>
              </a:rPr>
              <a:t>IN THE CURRICULUM</a:t>
            </a:r>
          </a:p>
        </p:txBody>
      </p:sp>
      <p:pic>
        <p:nvPicPr>
          <p:cNvPr id="15" name="Picture 14" descr="Close-up of a violin&#10;&#10;Description automatically generated">
            <a:extLst>
              <a:ext uri="{FF2B5EF4-FFF2-40B4-BE49-F238E27FC236}">
                <a16:creationId xmlns:a16="http://schemas.microsoft.com/office/drawing/2014/main" id="{3C66DA27-048C-702D-C784-D94A6276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" t="299"/>
          <a:stretch/>
        </p:blipFill>
        <p:spPr>
          <a:xfrm flipH="1">
            <a:off x="5673788" y="1838632"/>
            <a:ext cx="6518212" cy="50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20FA75E1-C79A-D44F-9F82-337B5930DC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3573829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COMPOSERS IN THE CURRICULUM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2617831-264C-06CD-6B0A-762CF996EA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B01B9BB-3D45-5806-8FE3-0B69B7143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212ABE9-8658-5DBE-81D2-8802BF2C3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/>
          <a:lstStyle/>
          <a:p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CF1E0E7-7530-07EC-255C-EA67411E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32358"/>
            <a:ext cx="11887200" cy="59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6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20FA75E1-C79A-D44F-9F82-337B5930DC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3573829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COMPOSERS IN THE CURRICULUM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2617831-264C-06CD-6B0A-762CF996EA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B01B9BB-3D45-5806-8FE3-0B69B7143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212ABE9-8658-5DBE-81D2-8802BF2C3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/>
          <a:lstStyle/>
          <a:p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0F796E66-513A-E92F-A3AF-423AFA42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8" y="722527"/>
            <a:ext cx="11906864" cy="59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6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F82CB-B8DC-467A-425D-4330702F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79" y="1051068"/>
            <a:ext cx="2093976" cy="1298448"/>
          </a:xfrm>
        </p:spPr>
        <p:txBody>
          <a:bodyPr/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Feedback</a:t>
            </a:r>
            <a:br>
              <a:rPr lang="en-US" dirty="0"/>
            </a:b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231886-881B-E86D-4D3F-0DB20843F1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4321081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30358-0F7A-1501-402D-E41164959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 COMPOSER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D9FF6D-6EFB-B599-B543-7360273A7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A close up of a website&#10;&#10;Description automatically generated">
            <a:extLst>
              <a:ext uri="{FF2B5EF4-FFF2-40B4-BE49-F238E27FC236}">
                <a16:creationId xmlns:a16="http://schemas.microsoft.com/office/drawing/2014/main" id="{C4E29FFC-BF1C-4913-AB48-5073CDB8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67" y="1622323"/>
            <a:ext cx="10094398" cy="46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F82CB-B8DC-467A-425D-4330702F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90" y="2811041"/>
            <a:ext cx="3790237" cy="1446325"/>
          </a:xfrm>
        </p:spPr>
        <p:txBody>
          <a:bodyPr/>
          <a:lstStyle/>
          <a:p>
            <a:pPr algn="ctr"/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you!</a:t>
            </a:r>
            <a:b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231886-881B-E86D-4D3F-0DB20843F1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4321081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30358-0F7A-1501-402D-E41164959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 COMPOSER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D9FF6D-6EFB-B599-B543-7360273A7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7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72B1C0-F069-3013-A6D3-3F710A20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230999"/>
            <a:ext cx="2093976" cy="1298448"/>
          </a:xfrm>
        </p:spPr>
        <p:txBody>
          <a:bodyPr/>
          <a:lstStyle/>
          <a:p>
            <a:r>
              <a:rPr lang="en-US" sz="2500" noProof="1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r>
              <a:rPr lang="en-US" noProof="1"/>
              <a:t> </a:t>
            </a:r>
            <a:br>
              <a:rPr lang="en-US" noProof="1"/>
            </a:b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63BFD20-CCFE-80B4-D5C5-A0B8C10CD3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3750811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8304E4-70C0-6AF8-384D-333FDF2100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8209056-E758-A072-B094-7C42A5794E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B960679-74AE-54D9-E8EE-F207ECEA66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7667" y="1230999"/>
            <a:ext cx="2706624" cy="25814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MMus thesis: ‘A Change of Score’; Insights into th</a:t>
            </a: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e experiences of female identifying composers in Ireland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Leaving certificate syllabus portrays a history of music lacking in female identifying composers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New J</a:t>
            </a: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unior cycle curriculum- ‘place to recommend’ female composers</a:t>
            </a:r>
            <a:endParaRPr lang="en-US" dirty="0"/>
          </a:p>
        </p:txBody>
      </p:sp>
      <p:pic>
        <p:nvPicPr>
          <p:cNvPr id="12" name="Picture 11" descr="Close-up of a violin&#10;&#10;Description automatically generated">
            <a:extLst>
              <a:ext uri="{FF2B5EF4-FFF2-40B4-BE49-F238E27FC236}">
                <a16:creationId xmlns:a16="http://schemas.microsoft.com/office/drawing/2014/main" id="{2769037F-EBD9-294D-CD0B-D706D9353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06" t="1646" r="1" b="10330"/>
          <a:stretch/>
        </p:blipFill>
        <p:spPr>
          <a:xfrm rot="16200000" flipH="1">
            <a:off x="8666930" y="559141"/>
            <a:ext cx="3430421" cy="36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979BF1-E02E-2DC0-9950-C7E50585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188720"/>
            <a:ext cx="2093976" cy="1298448"/>
          </a:xfrm>
        </p:spPr>
        <p:txBody>
          <a:bodyPr/>
          <a:lstStyle/>
          <a:p>
            <a:r>
              <a:rPr lang="en-US" sz="2500" noProof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Demi" panose="020B0504020202020204" pitchFamily="34" charset="77"/>
              </a:rPr>
              <a:t>Issues</a:t>
            </a:r>
            <a:br>
              <a:rPr lang="en-US" noProof="1">
                <a:solidFill>
                  <a:schemeClr val="accent2"/>
                </a:solidFill>
                <a:latin typeface="Avenir Next LT Pro Demi" panose="020B0504020202020204" pitchFamily="34" charset="77"/>
              </a:rPr>
            </a:b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F9C1A0-87F5-B2D0-E580-DBCC0E5D17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3554165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3A9289-A8BE-3C59-F0DD-B298C424B0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AB6A1AC-CF0A-38FF-B3FE-E9450DDAC3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B0A6A-F543-4021-C401-43270E1C03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8766" y="1188720"/>
            <a:ext cx="2706624" cy="45434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L</a:t>
            </a: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ack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Lack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Difficulty in finding easily accessible repertoire that fits into the learning objectives of the course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lose-up of a violin&#10;&#10;Description automatically generated">
            <a:extLst>
              <a:ext uri="{FF2B5EF4-FFF2-40B4-BE49-F238E27FC236}">
                <a16:creationId xmlns:a16="http://schemas.microsoft.com/office/drawing/2014/main" id="{242CDB83-02D8-D192-6607-A506913E6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06" t="1646" r="1" b="10330"/>
          <a:stretch/>
        </p:blipFill>
        <p:spPr>
          <a:xfrm flipH="1">
            <a:off x="8761579" y="3238281"/>
            <a:ext cx="3430421" cy="36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4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F82CB-B8DC-467A-425D-4330702F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090397"/>
            <a:ext cx="2093976" cy="1298448"/>
          </a:xfrm>
        </p:spPr>
        <p:txBody>
          <a:bodyPr/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Idea Model</a:t>
            </a:r>
            <a:b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231886-881B-E86D-4D3F-0DB20843F1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4321081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30358-0F7A-1501-402D-E41164959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 COMPOSER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D9FF6D-6EFB-B599-B543-7360273A7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2CD4E-079D-3CB4-B2C3-C82EC66D0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296" y="740711"/>
            <a:ext cx="2706624" cy="43173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P</a:t>
            </a: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resent a mock website to share teaching resources on female identifying composers for the Junior Cycle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Today's talk:                   </a:t>
            </a: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 0’Leary                          and Eimear </a:t>
            </a:r>
            <a:r>
              <a:rPr lang="en-IE" sz="18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Noone</a:t>
            </a: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‘I Can </a:t>
            </a: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</a:rPr>
              <a:t>Compose’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English website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8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ontains teaching materials on female identifying composers for the secondary classroom.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Picture 15" descr="A close-up of a sign&#10;&#10;Description automatically generated">
            <a:extLst>
              <a:ext uri="{FF2B5EF4-FFF2-40B4-BE49-F238E27FC236}">
                <a16:creationId xmlns:a16="http://schemas.microsoft.com/office/drawing/2014/main" id="{0913CA59-9135-24C9-2BDA-9AAED12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47" y="3053179"/>
            <a:ext cx="2394100" cy="1197051"/>
          </a:xfrm>
          <a:prstGeom prst="rect">
            <a:avLst/>
          </a:prstGeom>
        </p:spPr>
      </p:pic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65723AF-6090-83D6-0C44-4A92EF91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41" y="4027668"/>
            <a:ext cx="3057165" cy="24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1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F82CB-B8DC-467A-425D-4330702F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993451"/>
            <a:ext cx="2093976" cy="1298448"/>
          </a:xfrm>
        </p:spPr>
        <p:txBody>
          <a:bodyPr/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Website</a:t>
            </a:r>
            <a:b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231886-881B-E86D-4D3F-0DB20843F1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4321081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30358-0F7A-1501-402D-E41164959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 COMPOSER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D9FF6D-6EFB-B599-B543-7360273A7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A close up of a musical instrument&#10;&#10;Description automatically generated">
            <a:extLst>
              <a:ext uri="{FF2B5EF4-FFF2-40B4-BE49-F238E27FC236}">
                <a16:creationId xmlns:a16="http://schemas.microsoft.com/office/drawing/2014/main" id="{D86A8497-9A8B-7729-2FAF-35268F234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695" y="1149391"/>
            <a:ext cx="5018727" cy="2697480"/>
          </a:xfrm>
          <a:prstGeom prst="rect">
            <a:avLst/>
          </a:prstGeom>
        </p:spPr>
      </p:pic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DD83AFC8-BA17-FAC4-ACDD-0DFD03D6C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365" y="3846871"/>
            <a:ext cx="4937312" cy="299378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D339F8-58CA-6C02-B1F4-545C5579ADD3}"/>
              </a:ext>
            </a:extLst>
          </p:cNvPr>
          <p:cNvCxnSpPr/>
          <p:nvPr/>
        </p:nvCxnSpPr>
        <p:spPr>
          <a:xfrm>
            <a:off x="6985695" y="973394"/>
            <a:ext cx="73866" cy="54667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685EBA9-7798-58A4-08D2-0DBA44D0D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15" y="1503408"/>
            <a:ext cx="4674351" cy="22033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B4680D-C881-E937-D4FE-79754F80BA97}"/>
              </a:ext>
            </a:extLst>
          </p:cNvPr>
          <p:cNvSpPr txBox="1"/>
          <p:nvPr/>
        </p:nvSpPr>
        <p:spPr>
          <a:xfrm>
            <a:off x="7495937" y="872392"/>
            <a:ext cx="2432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Pages from the website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662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C1D12DF2-EB69-26B8-DE0C-A838E17EB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6" y="182880"/>
            <a:ext cx="3291840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9A815659-ECD8-AB92-C979-C82F602B971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5E41872D-1F88-54B7-E683-CB49B39758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824204A-22DC-66EC-D6DE-7F4DE6404A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5215" y="1019256"/>
            <a:ext cx="2334105" cy="1298448"/>
          </a:xfrm>
        </p:spPr>
        <p:txBody>
          <a:bodyPr/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List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015C82B-9742-432D-5906-BDBA2D9312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215" y="1668480"/>
            <a:ext cx="2334105" cy="12984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Non-exhaustive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Still growing </a:t>
            </a:r>
            <a:endParaRPr lang="en-US" dirty="0"/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F933B17C-3F5A-8749-F7AB-E8E39772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61" y="1383344"/>
            <a:ext cx="8025597" cy="54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5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F82CB-B8DC-467A-425D-4330702F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25" y="1149391"/>
            <a:ext cx="2266139" cy="1298448"/>
          </a:xfrm>
        </p:spPr>
        <p:txBody>
          <a:bodyPr/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Resources</a:t>
            </a:r>
            <a:br>
              <a:rPr lang="en-US" dirty="0"/>
            </a:b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231886-881B-E86D-4D3F-0DB20843F1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4321081" cy="356616"/>
          </a:xfrm>
        </p:spPr>
        <p:txBody>
          <a:bodyPr/>
          <a:lstStyle/>
          <a:p>
            <a:r>
              <a:rPr lang="en-US" dirty="0"/>
              <a:t>COMPOSERS IN THE CURRICULUM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130358-0F7A-1501-402D-E41164959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 COMPOSER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D9FF6D-6EFB-B599-B543-7360273A7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2CD4E-079D-3CB4-B2C3-C82EC66D02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8940" y="1149391"/>
            <a:ext cx="2706624" cy="43173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68417-7FF5-AA11-EA1F-A3E0DBB51E93}"/>
              </a:ext>
            </a:extLst>
          </p:cNvPr>
          <p:cNvSpPr txBox="1"/>
          <p:nvPr/>
        </p:nvSpPr>
        <p:spPr>
          <a:xfrm>
            <a:off x="471948" y="1828800"/>
            <a:ext cx="3647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White Board Posters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Word docs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E58282-F054-79B2-77A1-F69C498E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219" y="1149391"/>
            <a:ext cx="7710799" cy="49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4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20FA75E1-C79A-D44F-9F82-337B5930DC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3573829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COMPOSERS IN THE CURRICULUM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2617831-264C-06CD-6B0A-762CF996EA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B01B9BB-3D45-5806-8FE3-0B69B7143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212ABE9-8658-5DBE-81D2-8802BF2C3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/>
          <a:lstStyle/>
          <a:p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D70FAED-F918-D959-563D-9A686EC6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697950"/>
            <a:ext cx="11956026" cy="59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6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20FA75E1-C79A-D44F-9F82-337B5930DC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85215" y="182880"/>
            <a:ext cx="3573829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COMPOSERS IN THE CURRICULUM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2617831-264C-06CD-6B0A-762CF996EA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B01B9BB-3D45-5806-8FE3-0B69B7143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71432" y="182880"/>
            <a:ext cx="2432304" cy="356616"/>
          </a:xfrm>
        </p:spPr>
        <p:txBody>
          <a:bodyPr/>
          <a:lstStyle/>
          <a:p>
            <a:pPr>
              <a:spcAft>
                <a:spcPts val="600"/>
              </a:spcAft>
            </a:pPr>
            <a:fld id="{97E7A93B-03D1-40CF-B4D6-CA919F2B8BA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212ABE9-8658-5DBE-81D2-8802BF2C3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/>
          <a:lstStyle/>
          <a:p>
            <a:r>
              <a:rPr lang="en-IE" dirty="0">
                <a:solidFill>
                  <a:schemeClr val="bg1">
                    <a:lumMod val="65000"/>
                  </a:schemeClr>
                </a:solidFill>
              </a:rPr>
              <a:t>THE COMPOSER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91A666C-1F44-1B44-DB89-F36557DA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32358"/>
            <a:ext cx="11887200" cy="59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36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M4488694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Custom 88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886940_wac_SD_v5" id="{5B6B3162-CAEC-4947-B1A5-A4BC67A9AA2F}" vid="{E2B17069-84C9-46DA-80B0-451C97F07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BA5E99-A6DE-4E5E-A9E3-DA0E17FA4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7B7C7A-6EA8-4F95-B3FD-C7AE6228DE0E}">
  <ds:schemaRefs>
    <ds:schemaRef ds:uri="230e9df3-be65-4c73-a93b-d1236ebd677e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71af3243-3dd4-4a8d-8c0d-dd76da1f02a5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8148204-BBE6-478C-AA37-6248A47F72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Music photo book </Template>
  <TotalTime>158</TotalTime>
  <Words>241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Avenir Next LT Pro</vt:lpstr>
      <vt:lpstr>Avenir Next LT Pro Demi</vt:lpstr>
      <vt:lpstr>Calibri</vt:lpstr>
      <vt:lpstr>Calibri Light</vt:lpstr>
      <vt:lpstr>Century Gothic</vt:lpstr>
      <vt:lpstr>Sagona ExtraLight</vt:lpstr>
      <vt:lpstr>Office Theme</vt:lpstr>
      <vt:lpstr>THE COMPOSER   </vt:lpstr>
      <vt:lpstr>Background  </vt:lpstr>
      <vt:lpstr>Issues </vt:lpstr>
      <vt:lpstr>Idea Model </vt:lpstr>
      <vt:lpstr>The Website </vt:lpstr>
      <vt:lpstr>PowerPoint Presentation</vt:lpstr>
      <vt:lpstr>The Resources </vt:lpstr>
      <vt:lpstr>PowerPoint Presentation</vt:lpstr>
      <vt:lpstr>PowerPoint Presentation</vt:lpstr>
      <vt:lpstr>PowerPoint Presentation</vt:lpstr>
      <vt:lpstr>PowerPoint Presentation</vt:lpstr>
      <vt:lpstr>Feedback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BELLOWS COLLEGE</dc:title>
  <dc:creator>Pat Murphy</dc:creator>
  <cp:lastModifiedBy>Owner</cp:lastModifiedBy>
  <cp:revision>3</cp:revision>
  <dcterms:created xsi:type="dcterms:W3CDTF">2023-09-23T08:58:25Z</dcterms:created>
  <dcterms:modified xsi:type="dcterms:W3CDTF">2023-11-02T22:22:16Z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